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5" r:id="rId2"/>
    <p:sldId id="362" r:id="rId3"/>
    <p:sldId id="326" r:id="rId4"/>
    <p:sldId id="366" r:id="rId5"/>
    <p:sldId id="367" r:id="rId6"/>
    <p:sldId id="368" r:id="rId7"/>
    <p:sldId id="327" r:id="rId8"/>
    <p:sldId id="330" r:id="rId9"/>
    <p:sldId id="331" r:id="rId10"/>
    <p:sldId id="332" r:id="rId11"/>
    <p:sldId id="333" r:id="rId12"/>
    <p:sldId id="361" r:id="rId13"/>
    <p:sldId id="363" r:id="rId14"/>
    <p:sldId id="364" r:id="rId15"/>
    <p:sldId id="3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2E912E7-D9D1-48EB-97E4-3BCBDFD5608A}">
          <p14:sldIdLst>
            <p14:sldId id="325"/>
            <p14:sldId id="362"/>
            <p14:sldId id="326"/>
            <p14:sldId id="366"/>
            <p14:sldId id="367"/>
            <p14:sldId id="368"/>
            <p14:sldId id="327"/>
            <p14:sldId id="330"/>
            <p14:sldId id="331"/>
            <p14:sldId id="332"/>
            <p14:sldId id="333"/>
            <p14:sldId id="361"/>
            <p14:sldId id="363"/>
            <p14:sldId id="364"/>
            <p14:sldId id="365"/>
          </p14:sldIdLst>
        </p14:section>
        <p14:section name="Раздел без заголовка" id="{9E6349E6-9F35-43A4-A7BD-845D7480A9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53" autoAdjust="0"/>
  </p:normalViewPr>
  <p:slideViewPr>
    <p:cSldViewPr snapToGrid="0">
      <p:cViewPr varScale="1">
        <p:scale>
          <a:sx n="62" d="100"/>
          <a:sy n="62" d="100"/>
        </p:scale>
        <p:origin x="9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FF70-12D0-433A-9852-8E8D2B18B5B2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04001-0F0B-4A92-BC31-9581038D78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8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0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86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97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66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2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8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0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1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0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49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0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10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4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3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9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02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8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9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03DD-9AA6-47C6-89DF-8ED3AF01093F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B547-5FAF-42A5-A65C-6CC33FB85A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09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63471"/>
            <a:ext cx="10515600" cy="195415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«Центр комплексного обслуживания и методологического обеспечения 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образования г. Пензы»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441" y="1825625"/>
            <a:ext cx="11406752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ctr">
              <a:buNone/>
            </a:pPr>
            <a:r>
              <a:rPr lang="ru-RU" sz="4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психолого-педагогического сопровождения детей  с ОВЗ </a:t>
            </a:r>
            <a:b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образовательных организаций города Пензы</a:t>
            </a:r>
            <a: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-  вместе!» </a:t>
            </a:r>
            <a:r>
              <a:rPr lang="ru-RU" sz="4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4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1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Пенза 2023</a:t>
            </a:r>
            <a:endParaRPr lang="ru-RU" sz="2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0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начинающего педагога-психолога по проблеме психолого-педагогического сопровождения детей с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(МБОУ СОШ №51, 23 человека)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5" t="3486" r="6954" b="-3486"/>
          <a:stretch/>
        </p:blipFill>
        <p:spPr>
          <a:xfrm rot="5400000">
            <a:off x="1261310" y="2407653"/>
            <a:ext cx="3625517" cy="4471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" r="3296"/>
          <a:stretch/>
        </p:blipFill>
        <p:spPr>
          <a:xfrm>
            <a:off x="6593303" y="2820280"/>
            <a:ext cx="4604085" cy="36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4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«Использование возможностей сенсорной комнаты и сенсорно-динамического зала в коррекционной работе психолога с детьми с ограниченными возможностями» (МБОУ СОШ №27, 47 человек)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1" y="2406316"/>
            <a:ext cx="3864000" cy="289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0" y="3154028"/>
            <a:ext cx="3864000" cy="289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279" y="3709235"/>
            <a:ext cx="3864000" cy="28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99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 с 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образовательных организаций города Пензы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</a:rPr>
              <a:t> 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для педагогов-психологов ОО, </a:t>
            </a:r>
            <a:r>
              <a:rPr lang="ru-RU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тьютеров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учителей начальных классов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современных психолого-педагогических технологий в работе с детьми с РАС» 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№32)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5" t="19038" r="2255" b="-3429"/>
          <a:stretch/>
        </p:blipFill>
        <p:spPr>
          <a:xfrm>
            <a:off x="190500" y="3018815"/>
            <a:ext cx="4344000" cy="2924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1" r="13598" b="13374"/>
          <a:stretch/>
        </p:blipFill>
        <p:spPr>
          <a:xfrm>
            <a:off x="4666194" y="2988947"/>
            <a:ext cx="3124143" cy="28085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5" t="7696" r="2019" b="7017"/>
          <a:stretch/>
        </p:blipFill>
        <p:spPr>
          <a:xfrm>
            <a:off x="7922032" y="3018814"/>
            <a:ext cx="3899853" cy="277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81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 с 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образовательных организаций города Пензы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</a:rPr>
              <a:t> 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366" y="2098066"/>
            <a:ext cx="11267267" cy="2668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этап. Разработка первоначальной организационно-содержательной модели работы с детьми с ОВЗ в образовательных организациях г. Пензы.</a:t>
            </a:r>
            <a:endParaRPr lang="ru-RU" sz="2400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организация работы по разработке первоначальной организационно-содержательной модели работы с детьми с ОВЗ в образовательных организациях г. Пензы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 с 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образовательных организаций города Пензы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</a:rPr>
              <a:t> 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366" y="2098066"/>
            <a:ext cx="11267267" cy="3040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9080"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методического сопровождения педагогов и специалистов образовательных организаций в вопросах психолого-педагогического сопровождения детей с ОВЗ.</a:t>
            </a:r>
            <a:endParaRPr lang="ru-RU" sz="28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Распространение лучших практик реализации программ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психолого-педагогического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сопровождения детей с ОВЗ.</a:t>
            </a:r>
            <a:endParaRPr lang="ru-RU" sz="2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056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 с 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образовательных организаций города Пензы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</a:rPr>
              <a:t> 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366" y="1865592"/>
            <a:ext cx="11267267" cy="4417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908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сопровождение: 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творческой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лаборатории педагогов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специалистов ОО по разработке первоначальной организационно-содержательной модели работы с детьми с ОВЗ в образовательных организациях г.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Пензы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педагогических мастерских «Лучшие практики реализации программ по психолого-педагогическому сопровождению детей с ОВЗ в образовательных организациях г. Пензы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(консультации, посещение занятий,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супервизия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вопросах психолого-педагогического сопровождения детей с ОВЗ в образовательных организациях г. Пензы </a:t>
            </a:r>
            <a:endParaRPr 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6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модели психолого-педагогического сопровождения детей с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5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методического сопровождения образовательных организаций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Пензы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участников проекта – на этапах разработки и реализации проекта.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распространение оригинальных педагогических практик реализации программ по психолого-педагогическому сопровождению детей с ОВЗ, обучающихся в ОО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Пензы.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организационно-информационного сопровождения педагогических команд образовательных организаций по вопросам реализации программы психолого-педагогического сопровождения детей с ОВЗ.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взаимодействия специалистов разного уровня, осуществляющих сопровождение детей с ОВЗ. 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53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675" y="199610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(подготовительный).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определение перспективных задач по сопровождению детей с ОВЗ.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(2022/2023 учебный год)</a:t>
            </a: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создание условий для разработки организационно-содержательной модели психолого-педагогического сопровождения детей с ОВЗ в образовательных организациях г. Пензы.</a:t>
            </a: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 мероприятий для педагогов и специалистов ОО, направленных на повышение уровня компетентности педагогов и специалистов ОО в вопросах психолого-педагогического сопровождения детей с ОВЗ: </a:t>
            </a:r>
            <a:r>
              <a:rPr lang="ru-RU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стажировочные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площадки, семинары-практикумы, заседания методического объединения, школа начинающего учителя-логопеда, школа начинающего педагога-психолога.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муниципальной команды педагогов педагогического модуля проекта. 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информационной, консультационной и методической поддержки педагогов в вопросах разработки программ, обеспечивающих освоение обучающимися с ОВЗ базовых навыков и умений, повышения их мотивации к обучению и вовлеченности в образовательный процесс. 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0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203" y="133285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 с 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образовательных организаций города Пензы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2022-2023 учебный год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ШНЛ «Содержание и организация коррекционно-развивающей работы с детьми, имеющими нарушения речи, в условиях реализации ФГОС ДО».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(филиал 1 МБДОУ №89, октябрь – апрель, 22 человека)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</a:rPr>
              <a:t> </a:t>
            </a:r>
            <a:br>
              <a:rPr lang="ru-RU" sz="200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/>
          <a:stretch/>
        </p:blipFill>
        <p:spPr>
          <a:xfrm>
            <a:off x="639046" y="2857124"/>
            <a:ext cx="5303520" cy="3528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8"/>
          <a:stretch/>
        </p:blipFill>
        <p:spPr>
          <a:xfrm>
            <a:off x="6554518" y="2857124"/>
            <a:ext cx="5304000" cy="351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2126"/>
            <a:ext cx="10515600" cy="4604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 площадка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педагогов-психологов ДОУ и ОУ, воспитателей ДОУ, учителей начальных классов, учителей-логопедов, дефектологов,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тьютеров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«Особенности организации психолого-педагогического сопровождения обучающихся с РАС в условиях образовательной организации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(МБОУ СОШ №8, 45 человек)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26257"/>
          <a:stretch/>
        </p:blipFill>
        <p:spPr>
          <a:xfrm rot="5400000">
            <a:off x="3160232" y="3328263"/>
            <a:ext cx="3978001" cy="2731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15" y="2705130"/>
            <a:ext cx="5304000" cy="397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23775" r="4453"/>
          <a:stretch/>
        </p:blipFill>
        <p:spPr>
          <a:xfrm rot="5400000">
            <a:off x="33233" y="3260881"/>
            <a:ext cx="3935189" cy="282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3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49427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 площадка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педагогов-психологов ДОУ и ОУ, УДОД «Система взаимодействия психолога с педагогами и специалистами по развитию межполушарных связей у дошкольников посредством внедрения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в образовательный процесс ДОО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(МБДОУ №101, 24 человека)</a:t>
            </a:r>
            <a:endParaRPr lang="ru-RU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/>
          <a:stretch/>
        </p:blipFill>
        <p:spPr>
          <a:xfrm>
            <a:off x="7844587" y="2558963"/>
            <a:ext cx="4219073" cy="361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4" y="2558963"/>
            <a:ext cx="4411580" cy="361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28" y="2838947"/>
            <a:ext cx="2716327" cy="36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3403"/>
            <a:ext cx="10515600" cy="80728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области психолого-педагогического сопровождения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 </a:t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образовательных организаций города Пензы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-  вместе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70C0"/>
                </a:solidFill>
              </a:rPr>
              <a:t> </a:t>
            </a: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педагогов-психологов ДОУ и ОУ, воспитателей ДОУ, учителей начальных классов, учителей-логопедов, дефектологов, </a:t>
            </a:r>
            <a:r>
              <a:rPr lang="ru-RU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тьютеров</a:t>
            </a:r>
            <a:r>
              <a:rPr 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«Организация взаимодействия педагога-психолога со специалистами и педагогами ОО в работе по психолого-педагогическому сопровождению детей с ОВЗ» </a:t>
            </a: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(МБОУ СОШ №9, 65 человек)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00" y="3344401"/>
            <a:ext cx="3864000" cy="289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76" y="3835333"/>
            <a:ext cx="3864000" cy="289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4" y="3835333"/>
            <a:ext cx="3864000" cy="28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118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12596</TotalTime>
  <Words>606</Words>
  <Application>Microsoft Office PowerPoint</Application>
  <PresentationFormat>Широкоэкранный</PresentationFormat>
  <Paragraphs>68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МКУ «Центр комплексного обслуживания и методологического обеспечения  учреждений образования г. Пензы»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 2022-2023 учебный год  ШНЛ «Содержание и организация коррекционно-развивающей работы с детьми, имеющими нарушения речи, в условиях реализации ФГОС ДО». (филиал 1 МБДОУ №89, октябрь – апрель, 22 человека)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2022-2023 учебный год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2022-2023 учебный год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2022-2023 учебный год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2022-2023 учебный год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2022-2023 учебный год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2022-2023 учебный год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2023-2024 учебный год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2023-2024 учебный год     </vt:lpstr>
      <vt:lpstr>Муниципальный проект  в области психолого-педагогического сопровождения детей  с ОВЗ  в условиях образовательных организаций города Пензы «Мы -  вместе!» 2023-2024 учебный год  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ФОРМА СТАЖИРОВОЧНОЙ ПЛОЩАДКИ</dc:title>
  <dc:creator>Admin</dc:creator>
  <cp:lastModifiedBy>НМЦ2</cp:lastModifiedBy>
  <cp:revision>269</cp:revision>
  <cp:lastPrinted>2023-08-15T07:52:21Z</cp:lastPrinted>
  <dcterms:created xsi:type="dcterms:W3CDTF">2021-09-03T10:02:05Z</dcterms:created>
  <dcterms:modified xsi:type="dcterms:W3CDTF">2023-10-12T08:05:44Z</dcterms:modified>
</cp:coreProperties>
</file>