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3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71" r:id="rId13"/>
    <p:sldId id="269" r:id="rId14"/>
    <p:sldId id="272" r:id="rId15"/>
    <p:sldId id="270" r:id="rId16"/>
    <p:sldId id="259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015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300" y="-3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F3B427-9A5C-4FE7-91D9-4C26FDB8F16C}" type="doc">
      <dgm:prSet loTypeId="urn:microsoft.com/office/officeart/2008/layout/AscendingPictureAccentProcess" loCatId="pictur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73559B31-D614-46DE-B07C-9A4F5A25009C}">
      <dgm:prSet phldrT="[Текст]" custT="1"/>
      <dgm:spPr/>
      <dgm:t>
        <a:bodyPr/>
        <a:lstStyle/>
        <a:p>
          <a:r>
            <a:rPr lang="ru-RU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Навигатор исследователя</a:t>
          </a:r>
        </a:p>
      </dgm:t>
    </dgm:pt>
    <dgm:pt modelId="{FB79B0B4-DE76-4170-9CAD-05BF1A5B1A34}" type="parTrans" cxnId="{F0CB284B-B6C2-4D59-9432-00D518E0244B}">
      <dgm:prSet/>
      <dgm:spPr/>
      <dgm:t>
        <a:bodyPr/>
        <a:lstStyle/>
        <a:p>
          <a:endParaRPr lang="ru-RU"/>
        </a:p>
      </dgm:t>
    </dgm:pt>
    <dgm:pt modelId="{21612E10-A6E4-4705-91F5-BB2F3FB49CCF}" type="sibTrans" cxnId="{F0CB284B-B6C2-4D59-9432-00D518E0244B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0A19CD7-EF3F-47BB-BE86-7A7A9F882E10}">
      <dgm:prSet phldrT="[Текст]" custT="1"/>
      <dgm:spPr/>
      <dgm:t>
        <a:bodyPr/>
        <a:lstStyle/>
        <a:p>
          <a:r>
            <a:rPr lang="ru-RU" sz="3200" b="1" dirty="0">
              <a:latin typeface="Times New Roman" panose="02020603050405020304" pitchFamily="18" charset="0"/>
              <a:cs typeface="Times New Roman" panose="02020603050405020304" pitchFamily="18" charset="0"/>
            </a:rPr>
            <a:t>Навигатор ученика</a:t>
          </a:r>
        </a:p>
      </dgm:t>
    </dgm:pt>
    <dgm:pt modelId="{3AB80940-7AAA-4A2C-A410-E9A3B1C93DE8}" type="parTrans" cxnId="{0CA64D7C-BFAE-47C1-A727-2B292532BD65}">
      <dgm:prSet/>
      <dgm:spPr/>
      <dgm:t>
        <a:bodyPr/>
        <a:lstStyle/>
        <a:p>
          <a:endParaRPr lang="ru-RU"/>
        </a:p>
      </dgm:t>
    </dgm:pt>
    <dgm:pt modelId="{605FE4CF-5619-4BDA-A258-9867F2A30861}" type="sibTrans" cxnId="{0CA64D7C-BFAE-47C1-A727-2B292532BD65}">
      <dgm:prSet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A62951A-2CC7-4686-B93C-80989C435A7F}" type="pres">
      <dgm:prSet presAssocID="{E5F3B427-9A5C-4FE7-91D9-4C26FDB8F16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FB9C3F3B-B25F-4105-ADEE-51C0458DD1D3}" type="pres">
      <dgm:prSet presAssocID="{E5F3B427-9A5C-4FE7-91D9-4C26FDB8F16C}" presName="dot1" presStyleLbl="alignNode1" presStyleIdx="0" presStyleCnt="10"/>
      <dgm:spPr/>
      <dgm:t>
        <a:bodyPr/>
        <a:lstStyle/>
        <a:p>
          <a:endParaRPr lang="ru-RU"/>
        </a:p>
      </dgm:t>
    </dgm:pt>
    <dgm:pt modelId="{8D1A0FC6-BA99-4DEB-A21D-00EE30B859FC}" type="pres">
      <dgm:prSet presAssocID="{E5F3B427-9A5C-4FE7-91D9-4C26FDB8F16C}" presName="dot2" presStyleLbl="alignNode1" presStyleIdx="1" presStyleCnt="10"/>
      <dgm:spPr/>
      <dgm:t>
        <a:bodyPr/>
        <a:lstStyle/>
        <a:p>
          <a:endParaRPr lang="ru-RU"/>
        </a:p>
      </dgm:t>
    </dgm:pt>
    <dgm:pt modelId="{E62F5B99-0B8A-4C7A-97FA-28415E30E9BB}" type="pres">
      <dgm:prSet presAssocID="{E5F3B427-9A5C-4FE7-91D9-4C26FDB8F16C}" presName="dot3" presStyleLbl="alignNode1" presStyleIdx="2" presStyleCnt="10"/>
      <dgm:spPr/>
      <dgm:t>
        <a:bodyPr/>
        <a:lstStyle/>
        <a:p>
          <a:endParaRPr lang="ru-RU"/>
        </a:p>
      </dgm:t>
    </dgm:pt>
    <dgm:pt modelId="{91A1EAA5-130B-4A03-AAC1-30ED1C598A91}" type="pres">
      <dgm:prSet presAssocID="{E5F3B427-9A5C-4FE7-91D9-4C26FDB8F16C}" presName="dotArrow1" presStyleLbl="alignNode1" presStyleIdx="3" presStyleCnt="10"/>
      <dgm:spPr/>
      <dgm:t>
        <a:bodyPr/>
        <a:lstStyle/>
        <a:p>
          <a:endParaRPr lang="ru-RU"/>
        </a:p>
      </dgm:t>
    </dgm:pt>
    <dgm:pt modelId="{C71A4829-BCD5-43AF-B61F-74D6EC21993E}" type="pres">
      <dgm:prSet presAssocID="{E5F3B427-9A5C-4FE7-91D9-4C26FDB8F16C}" presName="dotArrow2" presStyleLbl="alignNode1" presStyleIdx="4" presStyleCnt="10"/>
      <dgm:spPr/>
      <dgm:t>
        <a:bodyPr/>
        <a:lstStyle/>
        <a:p>
          <a:endParaRPr lang="ru-RU"/>
        </a:p>
      </dgm:t>
    </dgm:pt>
    <dgm:pt modelId="{3C635E81-0E71-4569-BCFA-94AED84A8676}" type="pres">
      <dgm:prSet presAssocID="{E5F3B427-9A5C-4FE7-91D9-4C26FDB8F16C}" presName="dotArrow3" presStyleLbl="alignNode1" presStyleIdx="5" presStyleCnt="10"/>
      <dgm:spPr/>
      <dgm:t>
        <a:bodyPr/>
        <a:lstStyle/>
        <a:p>
          <a:endParaRPr lang="ru-RU"/>
        </a:p>
      </dgm:t>
    </dgm:pt>
    <dgm:pt modelId="{590F9B9F-BDF7-48D0-A288-6552C7B0AA66}" type="pres">
      <dgm:prSet presAssocID="{E5F3B427-9A5C-4FE7-91D9-4C26FDB8F16C}" presName="dotArrow4" presStyleLbl="alignNode1" presStyleIdx="6" presStyleCnt="10"/>
      <dgm:spPr/>
      <dgm:t>
        <a:bodyPr/>
        <a:lstStyle/>
        <a:p>
          <a:endParaRPr lang="ru-RU"/>
        </a:p>
      </dgm:t>
    </dgm:pt>
    <dgm:pt modelId="{BF6399E3-6559-42B4-89F4-9C38B7B81165}" type="pres">
      <dgm:prSet presAssocID="{E5F3B427-9A5C-4FE7-91D9-4C26FDB8F16C}" presName="dotArrow5" presStyleLbl="alignNode1" presStyleIdx="7" presStyleCnt="10"/>
      <dgm:spPr/>
      <dgm:t>
        <a:bodyPr/>
        <a:lstStyle/>
        <a:p>
          <a:endParaRPr lang="ru-RU"/>
        </a:p>
      </dgm:t>
    </dgm:pt>
    <dgm:pt modelId="{891AF020-5E61-47FD-B2E9-1D59672555BA}" type="pres">
      <dgm:prSet presAssocID="{E5F3B427-9A5C-4FE7-91D9-4C26FDB8F16C}" presName="dotArrow6" presStyleLbl="alignNode1" presStyleIdx="8" presStyleCnt="10"/>
      <dgm:spPr/>
      <dgm:t>
        <a:bodyPr/>
        <a:lstStyle/>
        <a:p>
          <a:endParaRPr lang="ru-RU"/>
        </a:p>
      </dgm:t>
    </dgm:pt>
    <dgm:pt modelId="{3C93D004-451A-4BC8-8636-EB1F06DD8656}" type="pres">
      <dgm:prSet presAssocID="{E5F3B427-9A5C-4FE7-91D9-4C26FDB8F16C}" presName="dotArrow7" presStyleLbl="alignNode1" presStyleIdx="9" presStyleCnt="10"/>
      <dgm:spPr/>
      <dgm:t>
        <a:bodyPr/>
        <a:lstStyle/>
        <a:p>
          <a:endParaRPr lang="ru-RU"/>
        </a:p>
      </dgm:t>
    </dgm:pt>
    <dgm:pt modelId="{607D8700-753C-4552-AAE2-FF6EC48E324C}" type="pres">
      <dgm:prSet presAssocID="{73559B31-D614-46DE-B07C-9A4F5A25009C}" presName="parTx1" presStyleLbl="node1" presStyleIdx="0" presStyleCnt="2"/>
      <dgm:spPr/>
      <dgm:t>
        <a:bodyPr/>
        <a:lstStyle/>
        <a:p>
          <a:endParaRPr lang="ru-RU"/>
        </a:p>
      </dgm:t>
    </dgm:pt>
    <dgm:pt modelId="{3A97A86F-4B68-4C91-9BFF-E6CBA1E417FD}" type="pres">
      <dgm:prSet presAssocID="{21612E10-A6E4-4705-91F5-BB2F3FB49CCF}" presName="picture1" presStyleCnt="0"/>
      <dgm:spPr/>
      <dgm:t>
        <a:bodyPr/>
        <a:lstStyle/>
        <a:p>
          <a:endParaRPr lang="ru-RU"/>
        </a:p>
      </dgm:t>
    </dgm:pt>
    <dgm:pt modelId="{71FAD858-4B2A-45D0-89A6-D7AEC6559933}" type="pres">
      <dgm:prSet presAssocID="{21612E10-A6E4-4705-91F5-BB2F3FB49CCF}" presName="imageRepeatNode" presStyleLbl="fgImgPlace1" presStyleIdx="0" presStyleCnt="2"/>
      <dgm:spPr/>
      <dgm:t>
        <a:bodyPr/>
        <a:lstStyle/>
        <a:p>
          <a:endParaRPr lang="ru-RU"/>
        </a:p>
      </dgm:t>
    </dgm:pt>
    <dgm:pt modelId="{706A9295-EFAE-4918-8C0B-868A20956C68}" type="pres">
      <dgm:prSet presAssocID="{40A19CD7-EF3F-47BB-BE86-7A7A9F882E10}" presName="parTx2" presStyleLbl="node1" presStyleIdx="1" presStyleCnt="2"/>
      <dgm:spPr/>
      <dgm:t>
        <a:bodyPr/>
        <a:lstStyle/>
        <a:p>
          <a:endParaRPr lang="ru-RU"/>
        </a:p>
      </dgm:t>
    </dgm:pt>
    <dgm:pt modelId="{F6A3ED14-931C-4899-9F26-1F10CF1737A0}" type="pres">
      <dgm:prSet presAssocID="{605FE4CF-5619-4BDA-A258-9867F2A30861}" presName="picture2" presStyleCnt="0"/>
      <dgm:spPr/>
      <dgm:t>
        <a:bodyPr/>
        <a:lstStyle/>
        <a:p>
          <a:endParaRPr lang="ru-RU"/>
        </a:p>
      </dgm:t>
    </dgm:pt>
    <dgm:pt modelId="{10D1E8B0-3016-41C2-9D41-4E8570803F1B}" type="pres">
      <dgm:prSet presAssocID="{605FE4CF-5619-4BDA-A258-9867F2A30861}" presName="imageRepeatNode" presStyleLbl="fgImgPlace1" presStyleIdx="1" presStyleCnt="2" custLinFactNeighborX="-647"/>
      <dgm:spPr/>
      <dgm:t>
        <a:bodyPr/>
        <a:lstStyle/>
        <a:p>
          <a:endParaRPr lang="ru-RU"/>
        </a:p>
      </dgm:t>
    </dgm:pt>
  </dgm:ptLst>
  <dgm:cxnLst>
    <dgm:cxn modelId="{F0CB284B-B6C2-4D59-9432-00D518E0244B}" srcId="{E5F3B427-9A5C-4FE7-91D9-4C26FDB8F16C}" destId="{73559B31-D614-46DE-B07C-9A4F5A25009C}" srcOrd="0" destOrd="0" parTransId="{FB79B0B4-DE76-4170-9CAD-05BF1A5B1A34}" sibTransId="{21612E10-A6E4-4705-91F5-BB2F3FB49CCF}"/>
    <dgm:cxn modelId="{15A9E889-7A79-4BD7-A284-4AF831B3F13D}" type="presOf" srcId="{40A19CD7-EF3F-47BB-BE86-7A7A9F882E10}" destId="{706A9295-EFAE-4918-8C0B-868A20956C68}" srcOrd="0" destOrd="0" presId="urn:microsoft.com/office/officeart/2008/layout/AscendingPictureAccentProcess"/>
    <dgm:cxn modelId="{F1F1E8C3-2E20-4F4F-90B1-AFC68321842C}" type="presOf" srcId="{21612E10-A6E4-4705-91F5-BB2F3FB49CCF}" destId="{71FAD858-4B2A-45D0-89A6-D7AEC6559933}" srcOrd="0" destOrd="0" presId="urn:microsoft.com/office/officeart/2008/layout/AscendingPictureAccentProcess"/>
    <dgm:cxn modelId="{1ABDA714-859E-471C-A58B-E1D59C893B0B}" type="presOf" srcId="{605FE4CF-5619-4BDA-A258-9867F2A30861}" destId="{10D1E8B0-3016-41C2-9D41-4E8570803F1B}" srcOrd="0" destOrd="0" presId="urn:microsoft.com/office/officeart/2008/layout/AscendingPictureAccentProcess"/>
    <dgm:cxn modelId="{0CA64D7C-BFAE-47C1-A727-2B292532BD65}" srcId="{E5F3B427-9A5C-4FE7-91D9-4C26FDB8F16C}" destId="{40A19CD7-EF3F-47BB-BE86-7A7A9F882E10}" srcOrd="1" destOrd="0" parTransId="{3AB80940-7AAA-4A2C-A410-E9A3B1C93DE8}" sibTransId="{605FE4CF-5619-4BDA-A258-9867F2A30861}"/>
    <dgm:cxn modelId="{B1AF5051-5595-4B1E-B1D4-D460511C2BED}" type="presOf" srcId="{E5F3B427-9A5C-4FE7-91D9-4C26FDB8F16C}" destId="{7A62951A-2CC7-4686-B93C-80989C435A7F}" srcOrd="0" destOrd="0" presId="urn:microsoft.com/office/officeart/2008/layout/AscendingPictureAccentProcess"/>
    <dgm:cxn modelId="{1CD5D045-5718-4B96-A4E2-5606760005EA}" type="presOf" srcId="{73559B31-D614-46DE-B07C-9A4F5A25009C}" destId="{607D8700-753C-4552-AAE2-FF6EC48E324C}" srcOrd="0" destOrd="0" presId="urn:microsoft.com/office/officeart/2008/layout/AscendingPictureAccentProcess"/>
    <dgm:cxn modelId="{BAAA7C65-A3DC-4668-A4F7-B653DD4CF563}" type="presParOf" srcId="{7A62951A-2CC7-4686-B93C-80989C435A7F}" destId="{FB9C3F3B-B25F-4105-ADEE-51C0458DD1D3}" srcOrd="0" destOrd="0" presId="urn:microsoft.com/office/officeart/2008/layout/AscendingPictureAccentProcess"/>
    <dgm:cxn modelId="{EEAFC847-6EBC-4DCE-BA5C-5E6A8A5D0EDC}" type="presParOf" srcId="{7A62951A-2CC7-4686-B93C-80989C435A7F}" destId="{8D1A0FC6-BA99-4DEB-A21D-00EE30B859FC}" srcOrd="1" destOrd="0" presId="urn:microsoft.com/office/officeart/2008/layout/AscendingPictureAccentProcess"/>
    <dgm:cxn modelId="{3C178302-6816-4370-B99C-816F0FE0729B}" type="presParOf" srcId="{7A62951A-2CC7-4686-B93C-80989C435A7F}" destId="{E62F5B99-0B8A-4C7A-97FA-28415E30E9BB}" srcOrd="2" destOrd="0" presId="urn:microsoft.com/office/officeart/2008/layout/AscendingPictureAccentProcess"/>
    <dgm:cxn modelId="{A1819399-1EDA-4EB2-BDFF-6890D74CE9C6}" type="presParOf" srcId="{7A62951A-2CC7-4686-B93C-80989C435A7F}" destId="{91A1EAA5-130B-4A03-AAC1-30ED1C598A91}" srcOrd="3" destOrd="0" presId="urn:microsoft.com/office/officeart/2008/layout/AscendingPictureAccentProcess"/>
    <dgm:cxn modelId="{C33E6EC3-C393-4B14-8ED5-1C310DFB0529}" type="presParOf" srcId="{7A62951A-2CC7-4686-B93C-80989C435A7F}" destId="{C71A4829-BCD5-43AF-B61F-74D6EC21993E}" srcOrd="4" destOrd="0" presId="urn:microsoft.com/office/officeart/2008/layout/AscendingPictureAccentProcess"/>
    <dgm:cxn modelId="{A13DA96E-9FD1-435A-BAFA-510A9ECFF1D5}" type="presParOf" srcId="{7A62951A-2CC7-4686-B93C-80989C435A7F}" destId="{3C635E81-0E71-4569-BCFA-94AED84A8676}" srcOrd="5" destOrd="0" presId="urn:microsoft.com/office/officeart/2008/layout/AscendingPictureAccentProcess"/>
    <dgm:cxn modelId="{7751B22D-3C5D-4DFA-9DC3-E3C576254024}" type="presParOf" srcId="{7A62951A-2CC7-4686-B93C-80989C435A7F}" destId="{590F9B9F-BDF7-48D0-A288-6552C7B0AA66}" srcOrd="6" destOrd="0" presId="urn:microsoft.com/office/officeart/2008/layout/AscendingPictureAccentProcess"/>
    <dgm:cxn modelId="{51EE7DCB-DAF0-4FA9-BB50-F759A4A93D76}" type="presParOf" srcId="{7A62951A-2CC7-4686-B93C-80989C435A7F}" destId="{BF6399E3-6559-42B4-89F4-9C38B7B81165}" srcOrd="7" destOrd="0" presId="urn:microsoft.com/office/officeart/2008/layout/AscendingPictureAccentProcess"/>
    <dgm:cxn modelId="{84201961-6AE6-4740-97D1-1BF0FBFA742B}" type="presParOf" srcId="{7A62951A-2CC7-4686-B93C-80989C435A7F}" destId="{891AF020-5E61-47FD-B2E9-1D59672555BA}" srcOrd="8" destOrd="0" presId="urn:microsoft.com/office/officeart/2008/layout/AscendingPictureAccentProcess"/>
    <dgm:cxn modelId="{1961ABFE-0A01-4CF2-9733-24B521DBC647}" type="presParOf" srcId="{7A62951A-2CC7-4686-B93C-80989C435A7F}" destId="{3C93D004-451A-4BC8-8636-EB1F06DD8656}" srcOrd="9" destOrd="0" presId="urn:microsoft.com/office/officeart/2008/layout/AscendingPictureAccentProcess"/>
    <dgm:cxn modelId="{16F76D7F-5612-41D8-95F2-CF9F182B0A20}" type="presParOf" srcId="{7A62951A-2CC7-4686-B93C-80989C435A7F}" destId="{607D8700-753C-4552-AAE2-FF6EC48E324C}" srcOrd="10" destOrd="0" presId="urn:microsoft.com/office/officeart/2008/layout/AscendingPictureAccentProcess"/>
    <dgm:cxn modelId="{43E33E36-1CCD-49F0-BA88-DBC0B4E5DF8A}" type="presParOf" srcId="{7A62951A-2CC7-4686-B93C-80989C435A7F}" destId="{3A97A86F-4B68-4C91-9BFF-E6CBA1E417FD}" srcOrd="11" destOrd="0" presId="urn:microsoft.com/office/officeart/2008/layout/AscendingPictureAccentProcess"/>
    <dgm:cxn modelId="{1D1F8727-1A25-482D-A6A6-D02027D467B7}" type="presParOf" srcId="{3A97A86F-4B68-4C91-9BFF-E6CBA1E417FD}" destId="{71FAD858-4B2A-45D0-89A6-D7AEC6559933}" srcOrd="0" destOrd="0" presId="urn:microsoft.com/office/officeart/2008/layout/AscendingPictureAccentProcess"/>
    <dgm:cxn modelId="{509381CE-0F8E-4BD6-B31A-8C507BC8BB3F}" type="presParOf" srcId="{7A62951A-2CC7-4686-B93C-80989C435A7F}" destId="{706A9295-EFAE-4918-8C0B-868A20956C68}" srcOrd="12" destOrd="0" presId="urn:microsoft.com/office/officeart/2008/layout/AscendingPictureAccentProcess"/>
    <dgm:cxn modelId="{EB20853E-7F6C-4F43-8748-50E73961915F}" type="presParOf" srcId="{7A62951A-2CC7-4686-B93C-80989C435A7F}" destId="{F6A3ED14-931C-4899-9F26-1F10CF1737A0}" srcOrd="13" destOrd="0" presId="urn:microsoft.com/office/officeart/2008/layout/AscendingPictureAccentProcess"/>
    <dgm:cxn modelId="{ADAFC3CD-560B-4C42-A2E0-2C62A2C6E81D}" type="presParOf" srcId="{F6A3ED14-931C-4899-9F26-1F10CF1737A0}" destId="{10D1E8B0-3016-41C2-9D41-4E8570803F1B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9C3F3B-B25F-4105-ADEE-51C0458DD1D3}">
      <dsp:nvSpPr>
        <dsp:cNvPr id="0" name=""/>
        <dsp:cNvSpPr/>
      </dsp:nvSpPr>
      <dsp:spPr>
        <a:xfrm>
          <a:off x="2767777" y="2517785"/>
          <a:ext cx="150376" cy="15037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1A0FC6-BA99-4DEB-A21D-00EE30B859FC}">
      <dsp:nvSpPr>
        <dsp:cNvPr id="0" name=""/>
        <dsp:cNvSpPr/>
      </dsp:nvSpPr>
      <dsp:spPr>
        <a:xfrm>
          <a:off x="2636047" y="2728888"/>
          <a:ext cx="150376" cy="15037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2F5B99-0B8A-4C7A-97FA-28415E30E9BB}">
      <dsp:nvSpPr>
        <dsp:cNvPr id="0" name=""/>
        <dsp:cNvSpPr/>
      </dsp:nvSpPr>
      <dsp:spPr>
        <a:xfrm>
          <a:off x="2479054" y="2911658"/>
          <a:ext cx="150376" cy="15037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A1EAA5-130B-4A03-AAC1-30ED1C598A91}">
      <dsp:nvSpPr>
        <dsp:cNvPr id="0" name=""/>
        <dsp:cNvSpPr/>
      </dsp:nvSpPr>
      <dsp:spPr>
        <a:xfrm>
          <a:off x="2666724" y="393181"/>
          <a:ext cx="150376" cy="15037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1A4829-BCD5-43AF-B61F-74D6EC21993E}">
      <dsp:nvSpPr>
        <dsp:cNvPr id="0" name=""/>
        <dsp:cNvSpPr/>
      </dsp:nvSpPr>
      <dsp:spPr>
        <a:xfrm>
          <a:off x="2867627" y="273463"/>
          <a:ext cx="150376" cy="150376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635E81-0E71-4569-BCFA-94AED84A8676}">
      <dsp:nvSpPr>
        <dsp:cNvPr id="0" name=""/>
        <dsp:cNvSpPr/>
      </dsp:nvSpPr>
      <dsp:spPr>
        <a:xfrm>
          <a:off x="3067928" y="153745"/>
          <a:ext cx="150376" cy="15037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0F9B9F-BDF7-48D0-A288-6552C7B0AA66}">
      <dsp:nvSpPr>
        <dsp:cNvPr id="0" name=""/>
        <dsp:cNvSpPr/>
      </dsp:nvSpPr>
      <dsp:spPr>
        <a:xfrm>
          <a:off x="3268229" y="273463"/>
          <a:ext cx="150376" cy="15037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6399E3-6559-42B4-89F4-9C38B7B81165}">
      <dsp:nvSpPr>
        <dsp:cNvPr id="0" name=""/>
        <dsp:cNvSpPr/>
      </dsp:nvSpPr>
      <dsp:spPr>
        <a:xfrm>
          <a:off x="3469132" y="393181"/>
          <a:ext cx="150376" cy="15037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1AF020-5E61-47FD-B2E9-1D59672555BA}">
      <dsp:nvSpPr>
        <dsp:cNvPr id="0" name=""/>
        <dsp:cNvSpPr/>
      </dsp:nvSpPr>
      <dsp:spPr>
        <a:xfrm>
          <a:off x="3067928" y="406350"/>
          <a:ext cx="150376" cy="15037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93D004-451A-4BC8-8636-EB1F06DD8656}">
      <dsp:nvSpPr>
        <dsp:cNvPr id="0" name=""/>
        <dsp:cNvSpPr/>
      </dsp:nvSpPr>
      <dsp:spPr>
        <a:xfrm>
          <a:off x="3067928" y="658956"/>
          <a:ext cx="150376" cy="150376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7D8700-753C-4552-AAE2-FF6EC48E324C}">
      <dsp:nvSpPr>
        <dsp:cNvPr id="0" name=""/>
        <dsp:cNvSpPr/>
      </dsp:nvSpPr>
      <dsp:spPr>
        <a:xfrm>
          <a:off x="1844466" y="3460931"/>
          <a:ext cx="3243316" cy="86995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6502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Навигатор исследователя</a:t>
          </a:r>
        </a:p>
      </dsp:txBody>
      <dsp:txXfrm>
        <a:off x="1886934" y="3503399"/>
        <a:ext cx="3158380" cy="785017"/>
      </dsp:txXfrm>
    </dsp:sp>
    <dsp:sp modelId="{71FAD858-4B2A-45D0-89A6-D7AEC6559933}">
      <dsp:nvSpPr>
        <dsp:cNvPr id="0" name=""/>
        <dsp:cNvSpPr/>
      </dsp:nvSpPr>
      <dsp:spPr>
        <a:xfrm>
          <a:off x="945216" y="2608536"/>
          <a:ext cx="1503763" cy="150366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6A9295-EFAE-4918-8C0B-868A20956C68}">
      <dsp:nvSpPr>
        <dsp:cNvPr id="0" name=""/>
        <dsp:cNvSpPr/>
      </dsp:nvSpPr>
      <dsp:spPr>
        <a:xfrm>
          <a:off x="3215297" y="1759333"/>
          <a:ext cx="3243316" cy="86995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6502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Навигатор ученика</a:t>
          </a:r>
        </a:p>
      </dsp:txBody>
      <dsp:txXfrm>
        <a:off x="3257765" y="1801801"/>
        <a:ext cx="3158380" cy="785017"/>
      </dsp:txXfrm>
    </dsp:sp>
    <dsp:sp modelId="{10D1E8B0-3016-41C2-9D41-4E8570803F1B}">
      <dsp:nvSpPr>
        <dsp:cNvPr id="0" name=""/>
        <dsp:cNvSpPr/>
      </dsp:nvSpPr>
      <dsp:spPr>
        <a:xfrm>
          <a:off x="2306317" y="906938"/>
          <a:ext cx="1503763" cy="1503663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9703B-1B05-4EA6-8055-F6257EF7E060}" type="datetimeFigureOut">
              <a:rPr lang="ru-RU" smtClean="0"/>
              <a:t>27.08.2023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BDC88-C54C-4E24-A0A0-DE3B4577B5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8059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9703B-1B05-4EA6-8055-F6257EF7E060}" type="datetimeFigureOut">
              <a:rPr lang="ru-RU" smtClean="0"/>
              <a:t>27.08.2023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BDC88-C54C-4E24-A0A0-DE3B4577B5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8841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9703B-1B05-4EA6-8055-F6257EF7E060}" type="datetimeFigureOut">
              <a:rPr lang="ru-RU" smtClean="0"/>
              <a:t>27.08.2023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BDC88-C54C-4E24-A0A0-DE3B4577B5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4371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9703B-1B05-4EA6-8055-F6257EF7E060}" type="datetimeFigureOut">
              <a:rPr lang="ru-RU" smtClean="0"/>
              <a:t>27.08.2023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BDC88-C54C-4E24-A0A0-DE3B4577B51D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567751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9703B-1B05-4EA6-8055-F6257EF7E060}" type="datetimeFigureOut">
              <a:rPr lang="ru-RU" smtClean="0"/>
              <a:t>27.08.2023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BDC88-C54C-4E24-A0A0-DE3B4577B5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8279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9703B-1B05-4EA6-8055-F6257EF7E060}" type="datetimeFigureOut">
              <a:rPr lang="ru-RU" smtClean="0"/>
              <a:t>27.08.2023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BDC88-C54C-4E24-A0A0-DE3B4577B5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84247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9703B-1B05-4EA6-8055-F6257EF7E060}" type="datetimeFigureOut">
              <a:rPr lang="ru-RU" smtClean="0"/>
              <a:t>27.08.2023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BDC88-C54C-4E24-A0A0-DE3B4577B5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4724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9703B-1B05-4EA6-8055-F6257EF7E060}" type="datetimeFigureOut">
              <a:rPr lang="ru-RU" smtClean="0"/>
              <a:t>27.08.2023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BDC88-C54C-4E24-A0A0-DE3B4577B5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86285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9703B-1B05-4EA6-8055-F6257EF7E060}" type="datetimeFigureOut">
              <a:rPr lang="ru-RU" smtClean="0"/>
              <a:t>27.08.2023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BDC88-C54C-4E24-A0A0-DE3B4577B5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1917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9703B-1B05-4EA6-8055-F6257EF7E060}" type="datetimeFigureOut">
              <a:rPr lang="ru-RU" smtClean="0"/>
              <a:t>27.08.2023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BDC88-C54C-4E24-A0A0-DE3B4577B5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4434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9703B-1B05-4EA6-8055-F6257EF7E060}" type="datetimeFigureOut">
              <a:rPr lang="ru-RU" smtClean="0"/>
              <a:t>27.08.2023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BDC88-C54C-4E24-A0A0-DE3B4577B5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3533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9703B-1B05-4EA6-8055-F6257EF7E060}" type="datetimeFigureOut">
              <a:rPr lang="ru-RU" smtClean="0"/>
              <a:t>27.08.2023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BDC88-C54C-4E24-A0A0-DE3B4577B5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0620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9703B-1B05-4EA6-8055-F6257EF7E060}" type="datetimeFigureOut">
              <a:rPr lang="ru-RU" smtClean="0"/>
              <a:t>27.08.2023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BDC88-C54C-4E24-A0A0-DE3B4577B5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0456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9703B-1B05-4EA6-8055-F6257EF7E060}" type="datetimeFigureOut">
              <a:rPr lang="ru-RU" smtClean="0"/>
              <a:t>27.08.2023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BDC88-C54C-4E24-A0A0-DE3B4577B5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9810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9703B-1B05-4EA6-8055-F6257EF7E060}" type="datetimeFigureOut">
              <a:rPr lang="ru-RU" smtClean="0"/>
              <a:t>27.08.2023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BDC88-C54C-4E24-A0A0-DE3B4577B5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9261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9703B-1B05-4EA6-8055-F6257EF7E060}" type="datetimeFigureOut">
              <a:rPr lang="ru-RU" smtClean="0"/>
              <a:t>27.08.2023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BDC88-C54C-4E24-A0A0-DE3B4577B5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4993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9703B-1B05-4EA6-8055-F6257EF7E060}" type="datetimeFigureOut">
              <a:rPr lang="ru-RU" smtClean="0"/>
              <a:t>27.08.2023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BDC88-C54C-4E24-A0A0-DE3B4577B5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977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E09703B-1B05-4EA6-8055-F6257EF7E060}" type="datetimeFigureOut">
              <a:rPr lang="ru-RU" smtClean="0"/>
              <a:t>27.08.2023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1BDC88-C54C-4E24-A0A0-DE3B4577B5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54909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diagramLayout" Target="../diagrams/layout1.xml"/><Relationship Id="rId7" Type="http://schemas.openxmlformats.org/officeDocument/2006/relationships/image" Target="../media/image1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81225" y="179161"/>
            <a:ext cx="748845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«Тетрадь-навигатор как средство обучения </a:t>
            </a:r>
            <a:endParaRPr lang="ru-RU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уроках информатики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</a:p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условиях ФГОС нового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поколения»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sun9-29.userapi.com/c855124/v855124953/15fbc0/Gh-rbFDCVX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86" y="2000365"/>
            <a:ext cx="3848583" cy="3842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728340" y="5094593"/>
            <a:ext cx="74636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Чепухин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Гевен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Хачатурович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учитель информатики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квалификационной категории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5750658" y="5094593"/>
            <a:ext cx="541902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5672052" y="6294922"/>
            <a:ext cx="541902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https://www.pngarts.com/files/2/Navigation-Download-Transparent-PNG-Imag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771" y="2585471"/>
            <a:ext cx="5053581" cy="3408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653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7000" r="3851"/>
          <a:stretch/>
        </p:blipFill>
        <p:spPr>
          <a:xfrm>
            <a:off x="0" y="0"/>
            <a:ext cx="6631806" cy="68103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1806" y="0"/>
            <a:ext cx="5560194" cy="337287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1806" y="3372878"/>
            <a:ext cx="5560194" cy="4336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40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580" y="227797"/>
            <a:ext cx="7595386" cy="6396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966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0562" y="2503189"/>
            <a:ext cx="949554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САМОСТОЯТЕЛЬНАЯ РАБОТА</a:t>
            </a:r>
          </a:p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 ТЕТРАДЬЮ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814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017" y="1280159"/>
            <a:ext cx="11507338" cy="5245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82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текст&#10;&#10;Автоматически созданное описание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77" y="1007533"/>
            <a:ext cx="9154089" cy="7490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91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7543" y="406666"/>
            <a:ext cx="8610600" cy="6326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8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01" y="146678"/>
            <a:ext cx="5467350" cy="463863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538" y="1905752"/>
            <a:ext cx="4758840" cy="47588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00F76C8-F48F-D7A1-269F-70F404036AC4}"/>
              </a:ext>
            </a:extLst>
          </p:cNvPr>
          <p:cNvSpPr txBox="1"/>
          <p:nvPr/>
        </p:nvSpPr>
        <p:spPr>
          <a:xfrm>
            <a:off x="5399773" y="19455"/>
            <a:ext cx="49699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ЭЛЕКТРОННОМ ВИДЕ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99696" y="2723949"/>
            <a:ext cx="4437247" cy="1015663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  </a:t>
            </a:r>
            <a:r>
              <a:rPr lang="ru-RU" sz="6000" b="1" dirty="0" smtClean="0"/>
              <a:t>← </a:t>
            </a:r>
            <a:r>
              <a:rPr lang="en-US" sz="4000" b="1" dirty="0" smtClean="0"/>
              <a:t>QR-</a:t>
            </a:r>
            <a:r>
              <a:rPr lang="ru-RU" sz="4000" b="1" dirty="0" smtClean="0"/>
              <a:t>КОД</a:t>
            </a:r>
            <a:endParaRPr lang="ru-RU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199696" y="3906252"/>
            <a:ext cx="4437247" cy="132343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ru-RU" sz="4000" b="1" dirty="0"/>
              <a:t>По почте: </a:t>
            </a:r>
            <a:r>
              <a:rPr lang="en-US" sz="4000" b="1" dirty="0"/>
              <a:t>cgeven95@list.ru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948910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600F76C8-F48F-D7A1-269F-70F404036AC4}"/>
              </a:ext>
            </a:extLst>
          </p:cNvPr>
          <p:cNvSpPr txBox="1"/>
          <p:nvPr/>
        </p:nvSpPr>
        <p:spPr>
          <a:xfrm>
            <a:off x="6702357" y="19455"/>
            <a:ext cx="36673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ТЕТРАДЬ НАВИГАТОР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FBBF88C-2E3C-7EEB-94F7-AB93F456CCB9}"/>
              </a:ext>
            </a:extLst>
          </p:cNvPr>
          <p:cNvSpPr txBox="1"/>
          <p:nvPr/>
        </p:nvSpPr>
        <p:spPr>
          <a:xfrm>
            <a:off x="1099838" y="803326"/>
            <a:ext cx="80345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Универсальный шаблон урочной </a:t>
            </a:r>
          </a:p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внеурочной деятельности</a:t>
            </a:r>
          </a:p>
        </p:txBody>
      </p:sp>
      <p:graphicFrame>
        <p:nvGraphicFramePr>
          <p:cNvPr id="4" name="Схема 3">
            <a:extLst>
              <a:ext uri="{FF2B5EF4-FFF2-40B4-BE49-F238E27FC236}">
                <a16:creationId xmlns="" xmlns:a16="http://schemas.microsoft.com/office/drawing/2014/main" id="{8AEEF28A-5DFB-3201-3910-9E9900638D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82103264"/>
              </p:ext>
            </p:extLst>
          </p:nvPr>
        </p:nvGraphicFramePr>
        <p:xfrm>
          <a:off x="-701473" y="2237362"/>
          <a:ext cx="7403830" cy="44846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CF8BEB7-C7F2-94C5-732A-F182931BE88E}"/>
              </a:ext>
            </a:extLst>
          </p:cNvPr>
          <p:cNvSpPr txBox="1"/>
          <p:nvPr/>
        </p:nvSpPr>
        <p:spPr>
          <a:xfrm>
            <a:off x="27636" y="34844"/>
            <a:ext cx="558389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НАВИГАТОР – это </a:t>
            </a:r>
            <a:endParaRPr lang="ru-RU" sz="4000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B66751C2-B872-6F56-A524-84E8EAE533E9}"/>
              </a:ext>
            </a:extLst>
          </p:cNvPr>
          <p:cNvSpPr txBox="1"/>
          <p:nvPr/>
        </p:nvSpPr>
        <p:spPr>
          <a:xfrm>
            <a:off x="5806248" y="2186943"/>
            <a:ext cx="63857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Особый вид рабочей тетради, для мотивации к учебной и исследовательской  деятельности</a:t>
            </a:r>
          </a:p>
        </p:txBody>
      </p:sp>
      <p:pic>
        <p:nvPicPr>
          <p:cNvPr id="7" name="Рисунок 6" descr="Значок 1 со сплошной заливкой">
            <a:extLst>
              <a:ext uri="{FF2B5EF4-FFF2-40B4-BE49-F238E27FC236}">
                <a16:creationId xmlns="" xmlns:a16="http://schemas.microsoft.com/office/drawing/2014/main" id="{ACD515D0-F083-330A-53AA-58AD0099DAD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7636" y="722715"/>
            <a:ext cx="1211494" cy="1211494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="" xmlns:a16="http://schemas.microsoft.com/office/drawing/2014/main" id="{1C20687A-A534-2A24-EB31-A234E7E57D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9887" y="2544178"/>
            <a:ext cx="1077219" cy="1077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998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87338" y="0"/>
            <a:ext cx="428758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ГДЕ </a:t>
            </a:r>
          </a:p>
          <a:p>
            <a:pPr algn="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ИСПОЛЬЗУЕТСЯ?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75378" y="435968"/>
            <a:ext cx="5539339" cy="13379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УРОКАХ ИНФОРМАТИКИ И ЛЮБОГО ДРУГОГО ПРЕДМЕТА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75379" y="1955155"/>
            <a:ext cx="5539339" cy="1337911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 ВНЕУРОЧНОЙ ДЕЯТЕЛЬНОСТИ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75379" y="3474342"/>
            <a:ext cx="5539339" cy="13379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ИНДИВИДУАЛЬНЫЕ ПРОЕКТЫ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75379" y="4993529"/>
            <a:ext cx="5539339" cy="1337911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ПОДГОТОВКЕ К НПК И ОЛИМПИАДАМ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054289" y="2136431"/>
            <a:ext cx="5539339" cy="1337911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ПОДГОТОВКЕ К ОГЭ И ЕГЭ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054290" y="3753475"/>
            <a:ext cx="5539339" cy="1337911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ПРОФОРИЕНТАЦИОННЫЕ УРОКИ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2226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694364" y="106498"/>
            <a:ext cx="3732432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</a:t>
            </a:r>
            <a:b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ТЕТРАДИ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43301" y="2671096"/>
            <a:ext cx="9917230" cy="1568919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/>
              <a:t>⚪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КЛЮЧЕВЫЕ СЛОВА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/>
              <a:t>⚪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КЛЮЧЕВЫЕ МОМЕНТЫ ТЕМЫ</a:t>
            </a:r>
          </a:p>
          <a:p>
            <a:r>
              <a:rPr lang="ru-RU" sz="2800" b="1" dirty="0" smtClean="0"/>
              <a:t>⚪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БЛОКИ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43301" y="378766"/>
            <a:ext cx="5864993" cy="21464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ТЕМА В РАМКАХ:   </a:t>
            </a:r>
          </a:p>
          <a:p>
            <a:r>
              <a:rPr lang="ru-RU" sz="2800" b="1" dirty="0" smtClean="0"/>
              <a:t>⚪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ПАРАГРАФА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/>
              <a:t>⚪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РАЗДЕЛА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/>
              <a:t>⚪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ДОПОЛНИТЕЛЬНАЯ ТЕМА</a:t>
            </a:r>
          </a:p>
          <a:p>
            <a:pPr algn="ctr"/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98384" y="4385911"/>
            <a:ext cx="10128411" cy="2146434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⚪ ВСПОМОГАТЕЛЬНАЯ ИНФОРМАЦИЯ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⚪ ДОПОЛНИТЕЛЬНАЯ ИНФОРМАЦИЯ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⚪ ВАЖНАЯ ИНФОРМАЦИЯ </a:t>
            </a:r>
          </a:p>
          <a:p>
            <a:pPr algn="just"/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50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43301" y="2671096"/>
            <a:ext cx="9917230" cy="1568919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/>
              <a:t>⚪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К ЗАЧЕТУ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МИНИ-САМОСТОЯТЕЛЬНЫЕ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/>
              <a:t>⚪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ПРОЕКТНАЯ ДЕЯТЕЛЬНОСТЬ</a:t>
            </a:r>
          </a:p>
          <a:p>
            <a:r>
              <a:rPr lang="ru-RU" sz="2800" b="1" dirty="0" smtClean="0"/>
              <a:t>⚪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ТРИЗ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98384" y="378766"/>
            <a:ext cx="9917230" cy="2146434"/>
          </a:xfrm>
          <a:prstGeom prst="roundRect">
            <a:avLst/>
          </a:prstGeom>
          <a:solidFill>
            <a:srgbClr val="B01513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НАГЛЯДНОСТЬ:   </a:t>
            </a:r>
          </a:p>
          <a:p>
            <a:r>
              <a:rPr lang="ru-RU" sz="2800" b="1" dirty="0" smtClean="0"/>
              <a:t>⚪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СРАВНИТЕЛЬНЫЕ ТАБЛИЦЫ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/>
              <a:t>⚪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ГРАФИКИ И ДИАГРАММЫ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/>
              <a:t>⚪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СХЕМЫ, РИСУНКИ И ЧЕРТЕЖИ </a:t>
            </a:r>
          </a:p>
          <a:p>
            <a:pPr algn="ctr"/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98384" y="4385911"/>
            <a:ext cx="10128411" cy="2146434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⚪ БЛОК РАЗЛИЧНЫХ ЗАДАЧ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⚪ ЧЕК-ЛИСТЫ ПО ИЗУЧАЕМОЙ ТЕМЕ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⚪ ОБРАТНАЯ СВЯЗЬ (ЛИСТЫ РЕФЛЕКСИИ) </a:t>
            </a:r>
          </a:p>
          <a:p>
            <a:pPr algn="just"/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4866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-430" t="-39617" r="430" b="40190"/>
          <a:stretch/>
        </p:blipFill>
        <p:spPr>
          <a:xfrm>
            <a:off x="308009" y="-2884711"/>
            <a:ext cx="9923647" cy="974271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08009" y="106498"/>
            <a:ext cx="101187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ОТБОР СОДЕРЖАНИЯ ИНФОРМАЦИИ ДЛЯ ТЕТРАДИ-НАВИГАТОРА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068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61434"/>
          <a:stretch/>
        </p:blipFill>
        <p:spPr>
          <a:xfrm>
            <a:off x="393532" y="1511165"/>
            <a:ext cx="11249633" cy="4427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45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570" y="1028601"/>
            <a:ext cx="8041907" cy="249555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012732" y="106498"/>
            <a:ext cx="641406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ТЕТРАДЬ-НАВИГАТОР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571" y="3671999"/>
            <a:ext cx="5325227" cy="268743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8473" y="3671998"/>
            <a:ext cx="5085985" cy="2687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47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64606" y="0"/>
            <a:ext cx="641406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ТЕТРАДЬ-НАВИГАТОР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067" y="924924"/>
            <a:ext cx="6635064" cy="556567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1999" y="653991"/>
            <a:ext cx="3286671" cy="6289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28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232</TotalTime>
  <Words>152</Words>
  <Application>Microsoft Office PowerPoint</Application>
  <PresentationFormat>Широкоэкранный</PresentationFormat>
  <Paragraphs>44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Century Gothic</vt:lpstr>
      <vt:lpstr>Times New Roman</vt:lpstr>
      <vt:lpstr>Wingdings 3</vt:lpstr>
      <vt:lpstr>Ион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Ученик 8</dc:creator>
  <cp:lastModifiedBy>Ученик 8</cp:lastModifiedBy>
  <cp:revision>14</cp:revision>
  <dcterms:created xsi:type="dcterms:W3CDTF">2023-03-14T02:10:08Z</dcterms:created>
  <dcterms:modified xsi:type="dcterms:W3CDTF">2023-08-27T20:04:03Z</dcterms:modified>
</cp:coreProperties>
</file>