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  <p:sldId id="270" r:id="rId9"/>
    <p:sldId id="271" r:id="rId10"/>
    <p:sldId id="263" r:id="rId11"/>
    <p:sldId id="273" r:id="rId12"/>
    <p:sldId id="274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CFF"/>
    <a:srgbClr val="922A00"/>
    <a:srgbClr val="972B01"/>
    <a:srgbClr val="B94900"/>
    <a:srgbClr val="712703"/>
    <a:srgbClr val="92300F"/>
    <a:srgbClr val="A9915D"/>
    <a:srgbClr val="AD9861"/>
    <a:srgbClr val="8A733F"/>
    <a:srgbClr val="FCFC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799" y="1157387"/>
            <a:ext cx="7772400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Литературный </a:t>
            </a:r>
            <a:r>
              <a:rPr lang="ru-RU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квест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 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</a:b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как 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одна из современных интерактивных форм  библиотечных мероприятий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00199" y="3463695"/>
            <a:ext cx="6858000" cy="1655762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tx2"/>
                </a:solidFill>
              </a:rPr>
              <a:t>Плаксина Т.В</a:t>
            </a:r>
            <a:r>
              <a:rPr lang="ru-RU" b="1" i="1" dirty="0" smtClean="0">
                <a:solidFill>
                  <a:schemeClr val="tx2"/>
                </a:solidFill>
              </a:rPr>
              <a:t>., </a:t>
            </a:r>
            <a:endParaRPr lang="ru-RU" b="1" i="1" dirty="0" smtClean="0">
              <a:solidFill>
                <a:schemeClr val="tx2"/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tx2"/>
                </a:solidFill>
              </a:rPr>
              <a:t>п</a:t>
            </a:r>
            <a:r>
              <a:rPr lang="ru-RU" b="1" i="1" dirty="0" smtClean="0">
                <a:solidFill>
                  <a:schemeClr val="tx2"/>
                </a:solidFill>
              </a:rPr>
              <a:t>едагог-библиотекарь </a:t>
            </a:r>
            <a:r>
              <a:rPr lang="ru-RU" b="1" i="1" dirty="0" smtClean="0">
                <a:solidFill>
                  <a:schemeClr val="tx2"/>
                </a:solidFill>
              </a:rPr>
              <a:t>МБОУ СОШ № </a:t>
            </a:r>
            <a:r>
              <a:rPr lang="ru-RU" b="1" i="1" dirty="0" smtClean="0">
                <a:solidFill>
                  <a:schemeClr val="tx2"/>
                </a:solidFill>
              </a:rPr>
              <a:t>19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tx2"/>
                </a:solidFill>
              </a:rPr>
              <a:t>г. Пензы</a:t>
            </a:r>
            <a:endParaRPr lang="ru-RU" b="1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</a:rPr>
              <a:t>Квест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«Космические старты»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Объект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Цели: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привлечение внимания к научно-популярной и энциклопедической литературе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</a:t>
            </a:r>
            <a:r>
              <a:rPr lang="ru-RU" dirty="0" smtClean="0"/>
              <a:t>оспитание патриотизма на примерах героического освоения космоса гражданами России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Целевая аудитория</a:t>
            </a:r>
            <a:r>
              <a:rPr lang="ru-RU" dirty="0" smtClean="0"/>
              <a:t>: 3-4 классы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91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</a:rPr>
              <a:t>Квест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«Космические старты»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Объект 2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Правила игры:</a:t>
            </a:r>
          </a:p>
          <a:p>
            <a:pPr marL="0" indent="0">
              <a:buNone/>
            </a:pPr>
            <a:r>
              <a:rPr lang="ru-RU" dirty="0" smtClean="0"/>
              <a:t>Класс делится на команды по количеству этапов, выбирает капитана. Капитаны получают маршрутный лист.  Жеребьёвкой выбирают этап, с которого команды начнут игру. Переход на следующий этап по сигналу (звонок, гонг и т.д.). </a:t>
            </a:r>
            <a:r>
              <a:rPr lang="ru-RU" dirty="0"/>
              <a:t>Время работы на </a:t>
            </a:r>
            <a:r>
              <a:rPr lang="ru-RU" dirty="0" smtClean="0"/>
              <a:t>этапе </a:t>
            </a:r>
            <a:r>
              <a:rPr lang="ru-RU" dirty="0"/>
              <a:t>3 </a:t>
            </a:r>
            <a:r>
              <a:rPr lang="ru-RU" dirty="0" smtClean="0"/>
              <a:t>минуты. За прохождение каждого этапа команда получает бонус-смайлик.</a:t>
            </a:r>
          </a:p>
          <a:p>
            <a:pPr marL="0" indent="0">
              <a:buNone/>
            </a:pPr>
            <a:r>
              <a:rPr lang="ru-RU" dirty="0" smtClean="0"/>
              <a:t>Бонусы можно обменять на подсказки. Выигрывает та команда, которая верно выполнила задания и имеет наибольшее количество бонусов.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0387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</a:rPr>
              <a:t>Квест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«Космические старты»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Объект 2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717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Этапы игры (станции):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Историческая (вопрос </a:t>
            </a:r>
            <a:r>
              <a:rPr lang="ru-RU" dirty="0"/>
              <a:t>о полёте Юрия Гагарина)</a:t>
            </a:r>
          </a:p>
          <a:p>
            <a:r>
              <a:rPr lang="ru-RU" dirty="0" smtClean="0"/>
              <a:t>Звёздная (поиск портрета космонавта) </a:t>
            </a:r>
            <a:endParaRPr lang="ru-RU" dirty="0"/>
          </a:p>
          <a:p>
            <a:r>
              <a:rPr lang="ru-RU" dirty="0"/>
              <a:t>Галактическая </a:t>
            </a:r>
            <a:r>
              <a:rPr lang="ru-RU" dirty="0" smtClean="0"/>
              <a:t>(поиск </a:t>
            </a:r>
            <a:r>
              <a:rPr lang="ru-RU" dirty="0"/>
              <a:t>информации </a:t>
            </a:r>
            <a:r>
              <a:rPr lang="ru-RU" dirty="0" smtClean="0"/>
              <a:t>о планетах)</a:t>
            </a:r>
          </a:p>
          <a:p>
            <a:r>
              <a:rPr lang="ru-RU" dirty="0" smtClean="0"/>
              <a:t>Астероидная </a:t>
            </a:r>
            <a:r>
              <a:rPr lang="ru-RU" dirty="0"/>
              <a:t>(</a:t>
            </a:r>
            <a:r>
              <a:rPr lang="ru-RU" dirty="0" err="1"/>
              <a:t>физминутка</a:t>
            </a:r>
            <a:r>
              <a:rPr lang="ru-RU" dirty="0"/>
              <a:t>) броски на меткость </a:t>
            </a:r>
          </a:p>
          <a:p>
            <a:r>
              <a:rPr lang="ru-RU" dirty="0" smtClean="0"/>
              <a:t>Конструкторская (сборка </a:t>
            </a:r>
            <a:r>
              <a:rPr lang="ru-RU" dirty="0" err="1"/>
              <a:t>пазла</a:t>
            </a:r>
            <a:r>
              <a:rPr lang="ru-RU" dirty="0"/>
              <a:t> ракеты)</a:t>
            </a:r>
          </a:p>
          <a:p>
            <a:r>
              <a:rPr lang="ru-RU" dirty="0" smtClean="0"/>
              <a:t>Таинственная (выбор </a:t>
            </a:r>
            <a:r>
              <a:rPr lang="ru-RU" dirty="0"/>
              <a:t>книги по </a:t>
            </a:r>
            <a:r>
              <a:rPr lang="ru-RU" dirty="0" smtClean="0"/>
              <a:t>кадру из мультфильма или по фрагменту текста)</a:t>
            </a:r>
          </a:p>
          <a:p>
            <a:r>
              <a:rPr lang="ru-RU" dirty="0" smtClean="0"/>
              <a:t>Творческая (нарисовать инопланетное существо)</a:t>
            </a:r>
          </a:p>
          <a:p>
            <a:r>
              <a:rPr lang="ru-RU" dirty="0" smtClean="0"/>
              <a:t>Детективная (узнать объект, убрав повторяющиеся буквы. Подсказка – текст из энциклопедии)  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2790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1499" y="0"/>
            <a:ext cx="10107385" cy="6857999"/>
          </a:xfrm>
          <a:prstGeom prst="rect">
            <a:avLst/>
          </a:prstGeom>
        </p:spPr>
      </p:pic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945413" y="2055815"/>
            <a:ext cx="7253173" cy="2949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По порядку все планеты</a:t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Назовет любой из нас.</a:t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Раз - Меркурий,  два - Венера,</a:t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три - Земля, четыре - Марс.</a:t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Пять - Юпитер, шесть - Сатурн,</a:t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Семь - Уран, за ним - Нептун.</a:t>
            </a:r>
          </a:p>
        </p:txBody>
      </p:sp>
      <p:sp>
        <p:nvSpPr>
          <p:cNvPr id="5" name="Заголовок 2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mtClean="0">
                <a:solidFill>
                  <a:schemeClr val="tx2">
                    <a:lumMod val="75000"/>
                  </a:schemeClr>
                </a:solidFill>
              </a:rPr>
              <a:t>Подведём итоги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8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0686" y="718261"/>
            <a:ext cx="2637950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ru-RU" sz="2400" dirty="0" smtClean="0">
                <a:latin typeface="Franklin Gothic Book" panose="020B05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Текст слайда</a:t>
            </a:r>
            <a:endParaRPr lang="ru-RU" sz="2400" dirty="0">
              <a:latin typeface="Franklin Gothic Book" panose="020B0503020102020204" pitchFamily="34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Квест</a:t>
            </a:r>
            <a:r>
              <a:rPr lang="ru-RU" b="1" dirty="0"/>
              <a:t> </a:t>
            </a:r>
            <a:r>
              <a:rPr lang="ru-RU" b="1" dirty="0" smtClean="0"/>
              <a:t>– с </a:t>
            </a:r>
            <a:r>
              <a:rPr lang="ru-RU" b="1" dirty="0"/>
              <a:t>англ. </a:t>
            </a:r>
            <a:r>
              <a:rPr lang="ru-RU" b="1" i="1" dirty="0" err="1"/>
              <a:t>quest</a:t>
            </a:r>
            <a:r>
              <a:rPr lang="ru-RU" b="1" dirty="0"/>
              <a:t>: </a:t>
            </a:r>
            <a:r>
              <a:rPr lang="ru-RU" b="1" i="1" dirty="0"/>
              <a:t>«</a:t>
            </a:r>
            <a:r>
              <a:rPr lang="ru-RU" b="1" i="1" dirty="0" smtClean="0"/>
              <a:t>поиск предметов, </a:t>
            </a:r>
            <a:r>
              <a:rPr lang="ru-RU" b="1" i="1" dirty="0"/>
              <a:t>поиск приключений, исполнение рыцарского обета</a:t>
            </a:r>
            <a:r>
              <a:rPr lang="ru-RU" b="1" i="1" dirty="0" smtClean="0"/>
              <a:t>»</a:t>
            </a:r>
            <a:endParaRPr lang="ru-RU" b="1" dirty="0" smtClean="0"/>
          </a:p>
          <a:p>
            <a:r>
              <a:rPr lang="ru-RU" b="1" dirty="0" err="1"/>
              <a:t>Квест</a:t>
            </a:r>
            <a:r>
              <a:rPr lang="ru-RU" b="1" dirty="0"/>
              <a:t> </a:t>
            </a:r>
            <a:r>
              <a:rPr lang="ru-RU" dirty="0"/>
              <a:t>– компьютерная игра-повествование, </a:t>
            </a:r>
            <a:r>
              <a:rPr lang="ru-RU" dirty="0" smtClean="0"/>
              <a:t>с сюжетом, решением логических задач </a:t>
            </a:r>
          </a:p>
          <a:p>
            <a:pPr marL="0" indent="0">
              <a:buNone/>
            </a:pPr>
            <a:r>
              <a:rPr lang="ru-RU" i="1" dirty="0" smtClean="0"/>
              <a:t>   </a:t>
            </a:r>
            <a:r>
              <a:rPr lang="ru-RU" b="1" i="1" dirty="0" smtClean="0"/>
              <a:t>(</a:t>
            </a:r>
            <a:r>
              <a:rPr lang="ru-RU" b="1" i="1" dirty="0" err="1" smtClean="0"/>
              <a:t>King's</a:t>
            </a:r>
            <a:r>
              <a:rPr lang="ru-RU" b="1" i="1" dirty="0" smtClean="0"/>
              <a:t> </a:t>
            </a:r>
            <a:r>
              <a:rPr lang="ru-RU" b="1" i="1" dirty="0" err="1"/>
              <a:t>Quest</a:t>
            </a:r>
            <a:r>
              <a:rPr lang="ru-RU" b="1" dirty="0"/>
              <a:t>, </a:t>
            </a:r>
            <a:r>
              <a:rPr lang="ru-RU" b="1" i="1" dirty="0" err="1"/>
              <a:t>Space</a:t>
            </a:r>
            <a:r>
              <a:rPr lang="ru-RU" b="1" i="1" dirty="0"/>
              <a:t> </a:t>
            </a:r>
            <a:r>
              <a:rPr lang="ru-RU" b="1" i="1" dirty="0" err="1"/>
              <a:t>Quest</a:t>
            </a:r>
            <a:r>
              <a:rPr lang="ru-RU" b="1" dirty="0"/>
              <a:t>, </a:t>
            </a:r>
            <a:r>
              <a:rPr lang="ru-RU" b="1" i="1" dirty="0" err="1"/>
              <a:t>Police</a:t>
            </a:r>
            <a:r>
              <a:rPr lang="ru-RU" b="1" i="1" dirty="0"/>
              <a:t> </a:t>
            </a:r>
            <a:r>
              <a:rPr lang="ru-RU" b="1" i="1" dirty="0" err="1" smtClean="0"/>
              <a:t>Quest</a:t>
            </a:r>
            <a:r>
              <a:rPr lang="ru-RU" b="1" dirty="0"/>
              <a:t>)</a:t>
            </a:r>
          </a:p>
          <a:p>
            <a:pPr lvl="0" fontAlgn="base"/>
            <a:r>
              <a:rPr lang="ru-RU" b="1" dirty="0" err="1"/>
              <a:t>Квест</a:t>
            </a:r>
            <a:r>
              <a:rPr lang="ru-RU" b="1" dirty="0"/>
              <a:t> </a:t>
            </a:r>
            <a:r>
              <a:rPr lang="ru-RU" dirty="0"/>
              <a:t>– интеллектуально-экстремальный вид игр на улицах города и за его </a:t>
            </a:r>
            <a:r>
              <a:rPr lang="ru-RU" dirty="0" smtClean="0"/>
              <a:t>пределами (</a:t>
            </a:r>
            <a:r>
              <a:rPr lang="ru-RU" i="1" dirty="0" smtClean="0"/>
              <a:t>«</a:t>
            </a:r>
            <a:r>
              <a:rPr lang="ru-RU" i="1" dirty="0"/>
              <a:t>Форт </a:t>
            </a:r>
            <a:r>
              <a:rPr lang="ru-RU" i="1" dirty="0" err="1"/>
              <a:t>Боярд</a:t>
            </a:r>
            <a:r>
              <a:rPr lang="ru-RU" i="1" dirty="0" smtClean="0"/>
              <a:t>»)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b="1" dirty="0" err="1"/>
              <a:t>Квест</a:t>
            </a:r>
            <a:r>
              <a:rPr lang="ru-RU" b="1" dirty="0"/>
              <a:t> </a:t>
            </a:r>
            <a:r>
              <a:rPr lang="ru-RU" dirty="0"/>
              <a:t>– вид салонных детективных </a:t>
            </a:r>
            <a:r>
              <a:rPr lang="ru-RU" dirty="0" smtClean="0"/>
              <a:t>игр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Что такое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</a:rPr>
              <a:t>квест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?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8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0686" y="718261"/>
            <a:ext cx="2637950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ru-RU" sz="2400" dirty="0" smtClean="0">
                <a:latin typeface="Franklin Gothic Book" panose="020B05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Текст слайда</a:t>
            </a:r>
            <a:endParaRPr lang="ru-RU" sz="2400" dirty="0">
              <a:latin typeface="Franklin Gothic Book" panose="020B0503020102020204" pitchFamily="34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Головоломки</a:t>
            </a:r>
            <a:endParaRPr lang="ru-RU" dirty="0"/>
          </a:p>
          <a:p>
            <a:r>
              <a:rPr lang="ru-RU" b="1" dirty="0"/>
              <a:t>Покинуть </a:t>
            </a:r>
            <a:r>
              <a:rPr lang="ru-RU" b="1" dirty="0" smtClean="0"/>
              <a:t>комнату</a:t>
            </a:r>
            <a:endParaRPr lang="ru-RU" dirty="0"/>
          </a:p>
          <a:p>
            <a:r>
              <a:rPr lang="ru-RU" b="1" dirty="0" err="1"/>
              <a:t>Квест</a:t>
            </a:r>
            <a:r>
              <a:rPr lang="ru-RU" b="1" dirty="0"/>
              <a:t> в реальности </a:t>
            </a:r>
            <a:endParaRPr lang="ru-RU" b="1" dirty="0" smtClean="0"/>
          </a:p>
          <a:p>
            <a:r>
              <a:rPr lang="ru-RU" b="1" dirty="0" smtClean="0"/>
              <a:t>Живой </a:t>
            </a:r>
            <a:r>
              <a:rPr lang="ru-RU" b="1" dirty="0" err="1"/>
              <a:t>квест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Веб-</a:t>
            </a:r>
            <a:r>
              <a:rPr lang="ru-RU" b="1" dirty="0" err="1" smtClean="0"/>
              <a:t>квест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Образовательный </a:t>
            </a:r>
            <a:r>
              <a:rPr lang="ru-RU" b="1" dirty="0" err="1" smtClean="0"/>
              <a:t>квест</a:t>
            </a:r>
            <a:endParaRPr lang="ru-RU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Виды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</a:rPr>
              <a:t>квестов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8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0686" y="718261"/>
            <a:ext cx="2637950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ru-RU" sz="2400" dirty="0" smtClean="0">
                <a:latin typeface="Franklin Gothic Book" panose="020B05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Текст слайда</a:t>
            </a:r>
            <a:endParaRPr lang="ru-RU" sz="2400" dirty="0">
              <a:latin typeface="Franklin Gothic Book" panose="020B0503020102020204" pitchFamily="34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Цель </a:t>
            </a:r>
            <a:r>
              <a:rPr lang="ru-RU" b="1" dirty="0"/>
              <a:t>библиотечного </a:t>
            </a:r>
            <a:r>
              <a:rPr lang="ru-RU" b="1" dirty="0" err="1"/>
              <a:t>квеста</a:t>
            </a:r>
            <a:r>
              <a:rPr lang="ru-RU" b="1" dirty="0"/>
              <a:t> </a:t>
            </a:r>
            <a:r>
              <a:rPr lang="ru-RU" dirty="0"/>
              <a:t>– продвижение книги и чтения </a:t>
            </a:r>
            <a:r>
              <a:rPr lang="ru-RU" dirty="0" smtClean="0"/>
              <a:t>креативными средствами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Виды </a:t>
            </a:r>
            <a:r>
              <a:rPr lang="ru-RU" b="1" dirty="0" err="1" smtClean="0"/>
              <a:t>библиоквестов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литературный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тематический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с</a:t>
            </a:r>
            <a:r>
              <a:rPr lang="ru-RU" dirty="0" smtClean="0"/>
              <a:t>обытийный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628650" y="210065"/>
            <a:ext cx="7886700" cy="16155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</a:rPr>
              <a:t>Библиоквест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98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0686" y="718261"/>
            <a:ext cx="2637950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ru-RU" sz="2400" dirty="0" smtClean="0">
                <a:latin typeface="Franklin Gothic Book" panose="020B05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Текст слайда</a:t>
            </a:r>
            <a:endParaRPr lang="ru-RU" sz="2400" dirty="0">
              <a:latin typeface="Franklin Gothic Book" panose="020B0503020102020204" pitchFamily="34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416" y="1717588"/>
            <a:ext cx="8353168" cy="4658497"/>
          </a:xfrm>
        </p:spPr>
        <p:txBody>
          <a:bodyPr>
            <a:normAutofit fontScale="92500" lnSpcReduction="20000"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ru-RU" sz="3000" dirty="0"/>
              <a:t>Выбор идеи/темы </a:t>
            </a:r>
            <a:r>
              <a:rPr lang="ru-RU" sz="3000" dirty="0" err="1"/>
              <a:t>квеста</a:t>
            </a:r>
            <a:r>
              <a:rPr lang="ru-RU" sz="3000" dirty="0"/>
              <a:t>.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000" dirty="0"/>
              <a:t>Разработка концепции игры, легенды.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000" dirty="0"/>
              <a:t>Написание сценария, подготовка заданий.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000" dirty="0"/>
              <a:t>Реклама </a:t>
            </a:r>
            <a:r>
              <a:rPr lang="ru-RU" sz="3000" dirty="0" err="1"/>
              <a:t>квеста</a:t>
            </a:r>
            <a:r>
              <a:rPr lang="ru-RU" sz="3000" dirty="0"/>
              <a:t> </a:t>
            </a:r>
            <a:r>
              <a:rPr lang="ru-RU" sz="3000" dirty="0" smtClean="0"/>
              <a:t>(листовки</a:t>
            </a:r>
            <a:r>
              <a:rPr lang="ru-RU" sz="3000" dirty="0"/>
              <a:t>, афиша, </a:t>
            </a:r>
            <a:r>
              <a:rPr lang="ru-RU" sz="3000" dirty="0" smtClean="0"/>
              <a:t>размещение объявления </a:t>
            </a:r>
            <a:r>
              <a:rPr lang="ru-RU" sz="3000" dirty="0"/>
              <a:t>на сайте, в социальных сетях и пр.).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000" dirty="0"/>
              <a:t>Внутреннее оформление помещения библиотеки в соответствии с выбранной темой.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000" dirty="0"/>
              <a:t>Проведение </a:t>
            </a:r>
            <a:r>
              <a:rPr lang="ru-RU" sz="3000" dirty="0" smtClean="0"/>
              <a:t>игры в 5-8 этапов. </a:t>
            </a:r>
            <a:endParaRPr lang="ru-RU" sz="3000" dirty="0"/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Заключительный этап</a:t>
            </a:r>
            <a:r>
              <a:rPr lang="ru-RU" sz="3000" dirty="0" smtClean="0"/>
              <a:t>: Из </a:t>
            </a:r>
            <a:r>
              <a:rPr lang="ru-RU" sz="3000" dirty="0"/>
              <a:t>полученных на этапах </a:t>
            </a:r>
            <a:r>
              <a:rPr lang="ru-RU" sz="3000" dirty="0" smtClean="0"/>
              <a:t>фрагментов команды собирают  целое (</a:t>
            </a:r>
            <a:r>
              <a:rPr lang="ru-RU" sz="3000" dirty="0" err="1" smtClean="0"/>
              <a:t>пазл</a:t>
            </a:r>
            <a:r>
              <a:rPr lang="ru-RU" sz="3000" dirty="0"/>
              <a:t>, карту клада, ключевую </a:t>
            </a:r>
            <a:r>
              <a:rPr lang="ru-RU" sz="3000" dirty="0" smtClean="0"/>
              <a:t>фразу, </a:t>
            </a:r>
            <a:r>
              <a:rPr lang="ru-RU" sz="3000" dirty="0"/>
              <a:t>составляют </a:t>
            </a:r>
            <a:r>
              <a:rPr lang="ru-RU" sz="3000" dirty="0" err="1"/>
              <a:t>синквейн</a:t>
            </a:r>
            <a:r>
              <a:rPr lang="ru-RU" sz="3000" dirty="0"/>
              <a:t> и т.д</a:t>
            </a:r>
            <a:r>
              <a:rPr lang="ru-RU" sz="3000" dirty="0" smtClean="0"/>
              <a:t>.)</a:t>
            </a:r>
            <a:endParaRPr lang="ru-RU" sz="3000" dirty="0"/>
          </a:p>
          <a:p>
            <a:endParaRPr lang="ru-RU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628649" y="182563"/>
            <a:ext cx="7886700" cy="14604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Этапы подготовки и проведения 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</a:rPr>
              <a:t>квеста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78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0686" y="718261"/>
            <a:ext cx="2637950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ru-RU" sz="2400" dirty="0" smtClean="0">
                <a:latin typeface="Franklin Gothic Book" panose="020B05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Текст слайда</a:t>
            </a:r>
            <a:endParaRPr lang="ru-RU" sz="2400" dirty="0">
              <a:latin typeface="Franklin Gothic Book" panose="020B0503020102020204" pitchFamily="34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ru-RU" b="1" dirty="0"/>
              <a:t>интеллектуальные </a:t>
            </a:r>
            <a:endParaRPr lang="ru-RU" b="1" dirty="0" smtClean="0"/>
          </a:p>
          <a:p>
            <a:pPr lvl="0" fontAlgn="base"/>
            <a:r>
              <a:rPr lang="ru-RU" b="1" dirty="0" smtClean="0"/>
              <a:t>ориентировочные</a:t>
            </a:r>
            <a:endParaRPr lang="ru-RU" b="1" dirty="0"/>
          </a:p>
          <a:p>
            <a:pPr lvl="0" fontAlgn="base"/>
            <a:r>
              <a:rPr lang="ru-RU" b="1" dirty="0"/>
              <a:t>технические </a:t>
            </a:r>
            <a:endParaRPr lang="ru-RU" b="1" dirty="0" smtClean="0"/>
          </a:p>
          <a:p>
            <a:pPr lvl="0" fontAlgn="base"/>
            <a:r>
              <a:rPr lang="ru-RU" b="1" dirty="0" smtClean="0"/>
              <a:t>спортивные </a:t>
            </a:r>
          </a:p>
          <a:p>
            <a:pPr lvl="0" fontAlgn="base"/>
            <a:r>
              <a:rPr lang="ru-RU" b="1" dirty="0" smtClean="0"/>
              <a:t>творческие</a:t>
            </a:r>
            <a:endParaRPr lang="ru-RU" b="1" dirty="0"/>
          </a:p>
          <a:p>
            <a:pPr lvl="0" fontAlgn="base"/>
            <a:endParaRPr lang="ru-RU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Типы заданий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64"/>
          <a:stretch/>
        </p:blipFill>
        <p:spPr>
          <a:xfrm>
            <a:off x="3347762" y="3951369"/>
            <a:ext cx="2448474" cy="2225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59"/>
          <a:stretch/>
        </p:blipFill>
        <p:spPr>
          <a:xfrm>
            <a:off x="5742124" y="1932741"/>
            <a:ext cx="2773226" cy="238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15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70646" y="233083"/>
            <a:ext cx="8202706" cy="13903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Литературный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квест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А.Милн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«Винни-Пух и все-все-все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4723" y="2049457"/>
            <a:ext cx="5438933" cy="40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82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0686" y="718261"/>
            <a:ext cx="2637950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ru-RU" sz="2400" dirty="0" smtClean="0">
                <a:latin typeface="Franklin Gothic Book" panose="020B05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Текст слайда</a:t>
            </a:r>
            <a:endParaRPr lang="ru-RU" sz="2400" dirty="0">
              <a:latin typeface="Franklin Gothic Book" panose="020B0503020102020204" pitchFamily="34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646" y="2746986"/>
            <a:ext cx="3880786" cy="29105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7774" y="2719393"/>
            <a:ext cx="3917576" cy="29381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0646" y="233083"/>
            <a:ext cx="8202706" cy="13903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Литературный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квест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А.Милн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«Винни-Пух и все-все-все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0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" t="23553" r="7143" b="15062"/>
          <a:stretch/>
        </p:blipFill>
        <p:spPr>
          <a:xfrm>
            <a:off x="580254" y="1856539"/>
            <a:ext cx="8130084" cy="40512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0646" y="233083"/>
            <a:ext cx="8202706" cy="13903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Литературный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квест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А.Милн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«Винни-Пух и все-все-все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2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1765</TotalTime>
  <Words>427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Литературный квест  как одна из современных интерактивных форм  библиотечных мероприятий</vt:lpstr>
      <vt:lpstr>Слайд 2</vt:lpstr>
      <vt:lpstr>Слайд 3</vt:lpstr>
      <vt:lpstr>в</vt:lpstr>
      <vt:lpstr>Слайд 5</vt:lpstr>
      <vt:lpstr>Слайд 6</vt:lpstr>
      <vt:lpstr>Слайд 7</vt:lpstr>
      <vt:lpstr>Слайд 8</vt:lpstr>
      <vt:lpstr>Слайд 9</vt:lpstr>
      <vt:lpstr>Квест «Космические старты»</vt:lpstr>
      <vt:lpstr>Квест «Космические старты»</vt:lpstr>
      <vt:lpstr>Квест «Космические старты»</vt:lpstr>
      <vt:lpstr>Подведём итоги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О.А. Манухова</cp:lastModifiedBy>
  <cp:revision>142</cp:revision>
  <dcterms:created xsi:type="dcterms:W3CDTF">2013-11-19T05:52:05Z</dcterms:created>
  <dcterms:modified xsi:type="dcterms:W3CDTF">2023-04-13T11:35:54Z</dcterms:modified>
</cp:coreProperties>
</file>